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682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68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38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135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730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15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16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5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03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361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0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46D72-61C7-49B6-9477-285C31D2E168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1B3F9-FAF1-44D6-B324-27117CDD3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7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78" y="-5542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Mission09)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반응형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웹 메인 페이지 제작</a:t>
            </a:r>
            <a:endParaRPr lang="en-US" altLang="ko-KR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Git_Github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2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bxSlider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이용한 </a:t>
            </a:r>
            <a:r>
              <a:rPr lang="ko-KR" altLang="en-US" sz="2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세로방향</a:t>
            </a:r>
            <a:endParaRPr lang="en-US" altLang="ko-KR" sz="2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 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슬라이드 적용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우정현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</a:t>
            </a:r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bootstrap,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8" y="1723406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9546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Bxslider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(), mode: ‘vertical’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6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bxSlider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 </a:t>
            </a:r>
            <a:r>
              <a:rPr lang="ko-KR" altLang="en-US" sz="1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속성중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vertical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이용하여</a:t>
            </a:r>
            <a:endParaRPr lang="en-US" altLang="ko-KR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이미지가 세로 방향으로 슬라이드 되도록 하였습니다</a:t>
            </a:r>
            <a:endParaRPr lang="ko-KR" alt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3" y="2489715"/>
            <a:ext cx="4934888" cy="177029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14646" y="3962400"/>
            <a:ext cx="1080829" cy="1809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701" y="3962400"/>
            <a:ext cx="2557798" cy="16253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607" y="2072500"/>
            <a:ext cx="2557798" cy="16258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021" y="2072500"/>
            <a:ext cx="2631150" cy="1668662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11" idx="3"/>
          </p:cNvCxnSpPr>
          <p:nvPr/>
        </p:nvCxnSpPr>
        <p:spPr>
          <a:xfrm>
            <a:off x="8810171" y="2906831"/>
            <a:ext cx="21843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9" idx="2"/>
          </p:cNvCxnSpPr>
          <p:nvPr/>
        </p:nvCxnSpPr>
        <p:spPr>
          <a:xfrm>
            <a:off x="10307506" y="3698348"/>
            <a:ext cx="0" cy="264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48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78" y="-5542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Mission09)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반응형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웹 메인 페이지 제작</a:t>
            </a:r>
            <a:endParaRPr lang="en-US" altLang="ko-KR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Git_Github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2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bxSlider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이용한 </a:t>
            </a:r>
            <a:endParaRPr lang="en-US" altLang="ko-KR" sz="2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fade 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효과 적용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우정현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</a:t>
            </a:r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bootstrap,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8" y="1723406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9546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Bxslider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(), mode: ‘fade’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6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bxSlider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 중 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fade 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적용하여 이미지가</a:t>
            </a:r>
            <a:endParaRPr lang="en-US" altLang="ko-KR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흐리게 사라지고 나타나며 이미지가 변경되는</a:t>
            </a:r>
            <a:endParaRPr lang="en-US" altLang="ko-KR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fade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효과를 적용하였습니다</a:t>
            </a:r>
            <a:endParaRPr lang="ko-KR" alt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99" y="1828800"/>
            <a:ext cx="3676745" cy="16923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99" y="3830030"/>
            <a:ext cx="3669098" cy="1694470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2" idx="2"/>
          </p:cNvCxnSpPr>
          <p:nvPr/>
        </p:nvCxnSpPr>
        <p:spPr>
          <a:xfrm flipH="1">
            <a:off x="8886548" y="3521147"/>
            <a:ext cx="3824" cy="30888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31" y="2314571"/>
            <a:ext cx="5381646" cy="212058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42925" y="4029075"/>
            <a:ext cx="971550" cy="2762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47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78" y="-5542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Mission09)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반응형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웹 메인 페이지 제작</a:t>
            </a:r>
            <a:endParaRPr lang="en-US" altLang="ko-KR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Git_Github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2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</a:t>
            </a:r>
            <a:r>
              <a:rPr lang="en-US" altLang="ko-KR" sz="2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parallex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효과 나타내기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우정현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</a:t>
            </a:r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bootstrap,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8" y="1723406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9546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 : fixed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6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background: fixed 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이용하여 </a:t>
            </a:r>
            <a:r>
              <a:rPr lang="en-US" altLang="ko-KR" sz="1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parallex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와 같이 </a:t>
            </a:r>
            <a:endParaRPr lang="en-US" altLang="ko-KR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스크롤 시 이미지가 바닥에 붙어 창문을 통해 보는듯한</a:t>
            </a:r>
            <a:endParaRPr lang="en-US" altLang="ko-KR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효과를 적용하였습니다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ko-KR" alt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551" y="1993168"/>
            <a:ext cx="4415835" cy="11708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770" y="3776367"/>
            <a:ext cx="4397395" cy="1170887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9108467" y="3164055"/>
            <a:ext cx="0" cy="5585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41" y="2805661"/>
            <a:ext cx="5539624" cy="11384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95900" y="2943225"/>
            <a:ext cx="557913" cy="32528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9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78" y="-5542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Mission09)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반응형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웹 메인 페이지 제작</a:t>
            </a:r>
            <a:endParaRPr lang="en-US" altLang="ko-KR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Git_Github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이미지가 미끄러지며 서서히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   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나타나는 효과 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우정현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</a:t>
            </a:r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bootstrap,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8" y="1723406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9546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aos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, fade-down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6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외부 오픈소스인 </a:t>
            </a:r>
            <a:r>
              <a:rPr lang="en-US" altLang="ko-KR" sz="1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aos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자바스크립트와 스타일시트를 적용</a:t>
            </a:r>
            <a:endParaRPr lang="en-US" altLang="ko-KR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Fade-down 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효과를 이용하여 이미지가 미끄러지며</a:t>
            </a:r>
            <a:endParaRPr lang="en-US" altLang="ko-KR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서서히 나타나는 효과를 적용하였습니다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480" y="1800390"/>
            <a:ext cx="3687670" cy="15083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80" y="3590467"/>
            <a:ext cx="3687670" cy="20190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96" y="3690813"/>
            <a:ext cx="5703952" cy="9478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96" y="3308766"/>
            <a:ext cx="570395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78" y="-5542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Mission09)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반응형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웹 메인 페이지 제작</a:t>
            </a:r>
            <a:endParaRPr lang="en-US" altLang="ko-KR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Git_Github</a:t>
            </a:r>
            <a:endParaRPr lang="en-US" altLang="ko-KR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챗봇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</a:t>
            </a:r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연동 적용</a:t>
            </a:r>
            <a:r>
              <a:rPr lang="en-US" altLang="ko-KR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우정현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팀장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</a:t>
            </a:r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bootstrap,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8" y="1723406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9546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chatbotAPI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6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챗봇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연동 적용하여 </a:t>
            </a:r>
            <a:r>
              <a:rPr lang="ko-KR" altLang="en-US" sz="1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웹페이지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우측 하단에 </a:t>
            </a:r>
            <a:endParaRPr lang="en-US" altLang="ko-KR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챗봇을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이용할 수 있는 아이콘을 등록하고 클릭 시</a:t>
            </a:r>
            <a:endParaRPr lang="en-US" altLang="ko-KR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문의를 할 수 있는 </a:t>
            </a:r>
            <a:r>
              <a:rPr lang="ko-KR" altLang="en-US" sz="14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채팅창이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열리도록 하였습니다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2" y="1793501"/>
            <a:ext cx="4345913" cy="37709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5981" y="5324475"/>
            <a:ext cx="1619569" cy="161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354" y="2919601"/>
            <a:ext cx="3191382" cy="1588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370" y="2022126"/>
            <a:ext cx="1867819" cy="338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284</Words>
  <Application>Microsoft Office PowerPoint</Application>
  <PresentationFormat>와이드스크린</PresentationFormat>
  <Paragraphs>51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woojung1390@naver.com</dc:creator>
  <cp:lastModifiedBy>woojung1390@naver.com</cp:lastModifiedBy>
  <cp:revision>8</cp:revision>
  <dcterms:created xsi:type="dcterms:W3CDTF">2022-12-22T14:43:07Z</dcterms:created>
  <dcterms:modified xsi:type="dcterms:W3CDTF">2023-01-05T17:18:40Z</dcterms:modified>
</cp:coreProperties>
</file>